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273" autoAdjust="0"/>
  </p:normalViewPr>
  <p:slideViewPr>
    <p:cSldViewPr snapToGrid="0">
      <p:cViewPr varScale="1">
        <p:scale>
          <a:sx n="106" d="100"/>
          <a:sy n="10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23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6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94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22.png"/><Relationship Id="rId39" Type="http://schemas.openxmlformats.org/officeDocument/2006/relationships/image" Target="../media/image173.png"/><Relationship Id="rId21" Type="http://schemas.openxmlformats.org/officeDocument/2006/relationships/image" Target="../media/image156.png"/><Relationship Id="rId34" Type="http://schemas.openxmlformats.org/officeDocument/2006/relationships/image" Target="../media/image168.png"/><Relationship Id="rId42" Type="http://schemas.openxmlformats.org/officeDocument/2006/relationships/image" Target="../media/image176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45" Type="http://schemas.openxmlformats.org/officeDocument/2006/relationships/image" Target="../media/image17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Relationship Id="rId46" Type="http://schemas.openxmlformats.org/officeDocument/2006/relationships/image" Target="../media/image180.png"/><Relationship Id="rId20" Type="http://schemas.openxmlformats.org/officeDocument/2006/relationships/image" Target="../media/image155.png"/><Relationship Id="rId41" Type="http://schemas.openxmlformats.org/officeDocument/2006/relationships/image" Target="../media/image1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22.png"/><Relationship Id="rId21" Type="http://schemas.openxmlformats.org/officeDocument/2006/relationships/image" Target="../media/image213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60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62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61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4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162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10" Type="http://schemas.openxmlformats.org/officeDocument/2006/relationships/image" Target="../media/image161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9" Type="http://schemas.openxmlformats.org/officeDocument/2006/relationships/image" Target="../media/image224.png"/><Relationship Id="rId21" Type="http://schemas.openxmlformats.org/officeDocument/2006/relationships/image" Target="../media/image252.png"/><Relationship Id="rId34" Type="http://schemas.openxmlformats.org/officeDocument/2006/relationships/image" Target="../media/image265.png"/><Relationship Id="rId42" Type="http://schemas.openxmlformats.org/officeDocument/2006/relationships/image" Target="../media/image272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41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24" Type="http://schemas.openxmlformats.org/officeDocument/2006/relationships/image" Target="../media/image255.png"/><Relationship Id="rId32" Type="http://schemas.openxmlformats.org/officeDocument/2006/relationships/image" Target="../media/image263.png"/><Relationship Id="rId37" Type="http://schemas.openxmlformats.org/officeDocument/2006/relationships/image" Target="../media/image268.png"/><Relationship Id="rId40" Type="http://schemas.openxmlformats.org/officeDocument/2006/relationships/image" Target="../media/image270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36" Type="http://schemas.openxmlformats.org/officeDocument/2006/relationships/image" Target="../media/image267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31" Type="http://schemas.openxmlformats.org/officeDocument/2006/relationships/image" Target="../media/image262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png"/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5.png"/><Relationship Id="rId4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6.png"/><Relationship Id="rId18" Type="http://schemas.openxmlformats.org/officeDocument/2006/relationships/image" Target="../media/image290.png"/><Relationship Id="rId26" Type="http://schemas.openxmlformats.org/officeDocument/2006/relationships/image" Target="../media/image226.png"/><Relationship Id="rId39" Type="http://schemas.openxmlformats.org/officeDocument/2006/relationships/image" Target="../media/image309.png"/><Relationship Id="rId21" Type="http://schemas.openxmlformats.org/officeDocument/2006/relationships/image" Target="../media/image293.png"/><Relationship Id="rId34" Type="http://schemas.openxmlformats.org/officeDocument/2006/relationships/image" Target="../media/image305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6" Type="http://schemas.openxmlformats.org/officeDocument/2006/relationships/image" Target="../media/image288.png"/><Relationship Id="rId20" Type="http://schemas.openxmlformats.org/officeDocument/2006/relationships/image" Target="../media/image292.png"/><Relationship Id="rId29" Type="http://schemas.openxmlformats.org/officeDocument/2006/relationships/image" Target="../media/image300.png"/><Relationship Id="rId41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6.png"/><Relationship Id="rId32" Type="http://schemas.openxmlformats.org/officeDocument/2006/relationships/image" Target="../media/image303.png"/><Relationship Id="rId37" Type="http://schemas.openxmlformats.org/officeDocument/2006/relationships/image" Target="../media/image227.png"/><Relationship Id="rId40" Type="http://schemas.openxmlformats.org/officeDocument/2006/relationships/image" Target="../media/image310.png"/><Relationship Id="rId5" Type="http://schemas.openxmlformats.org/officeDocument/2006/relationships/image" Target="../media/image278.png"/><Relationship Id="rId15" Type="http://schemas.openxmlformats.org/officeDocument/2006/relationships/image" Target="../media/image225.png"/><Relationship Id="rId23" Type="http://schemas.openxmlformats.org/officeDocument/2006/relationships/image" Target="../media/image295.png"/><Relationship Id="rId28" Type="http://schemas.openxmlformats.org/officeDocument/2006/relationships/image" Target="../media/image299.png"/><Relationship Id="rId36" Type="http://schemas.openxmlformats.org/officeDocument/2006/relationships/image" Target="../media/image307.png"/><Relationship Id="rId10" Type="http://schemas.openxmlformats.org/officeDocument/2006/relationships/image" Target="../media/image283.png"/><Relationship Id="rId19" Type="http://schemas.openxmlformats.org/officeDocument/2006/relationships/image" Target="../media/image291.png"/><Relationship Id="rId31" Type="http://schemas.openxmlformats.org/officeDocument/2006/relationships/image" Target="../media/image302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4.png"/><Relationship Id="rId27" Type="http://schemas.openxmlformats.org/officeDocument/2006/relationships/image" Target="../media/image298.png"/><Relationship Id="rId30" Type="http://schemas.openxmlformats.org/officeDocument/2006/relationships/image" Target="../media/image301.png"/><Relationship Id="rId35" Type="http://schemas.openxmlformats.org/officeDocument/2006/relationships/image" Target="../media/image306.png"/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12" Type="http://schemas.openxmlformats.org/officeDocument/2006/relationships/image" Target="../media/image285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33" Type="http://schemas.openxmlformats.org/officeDocument/2006/relationships/image" Target="../media/image304.png"/><Relationship Id="rId38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220.png"/><Relationship Id="rId4" Type="http://schemas.openxmlformats.org/officeDocument/2006/relationships/image" Target="../media/image314.png"/><Relationship Id="rId9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3.png"/><Relationship Id="rId7" Type="http://schemas.openxmlformats.org/officeDocument/2006/relationships/image" Target="../media/image2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9" Type="http://schemas.openxmlformats.org/officeDocument/2006/relationships/image" Target="../media/image3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28.png"/><Relationship Id="rId7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96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1.png"/><Relationship Id="rId7" Type="http://schemas.openxmlformats.org/officeDocument/2006/relationships/image" Target="../media/image36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63.png"/><Relationship Id="rId10" Type="http://schemas.openxmlformats.org/officeDocument/2006/relationships/image" Target="../media/image367.png"/><Relationship Id="rId4" Type="http://schemas.openxmlformats.org/officeDocument/2006/relationships/image" Target="../media/image362.png"/><Relationship Id="rId9" Type="http://schemas.openxmlformats.org/officeDocument/2006/relationships/image" Target="../media/image3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56" y="2085718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60" y="1687355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292961" y="23781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591825" y="21011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632181" y="23781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64" y="2332699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5378773" y="5055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-16.1862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-15.5948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74" y="231905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607" y="2384451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78627</TotalTime>
  <Words>1232</Words>
  <Application>Microsoft Office PowerPoint</Application>
  <PresentationFormat>Widescreen</PresentationFormat>
  <Paragraphs>244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a20s027 - DONE</vt:lpstr>
      <vt:lpstr>a25s027 - DONE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309</cp:revision>
  <dcterms:created xsi:type="dcterms:W3CDTF">2023-07-26T17:49:20Z</dcterms:created>
  <dcterms:modified xsi:type="dcterms:W3CDTF">2025-04-17T00:29:13Z</dcterms:modified>
</cp:coreProperties>
</file>